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BEBE"/>
    <a:srgbClr val="345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2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4C039-8577-AF91-D53F-08D020B73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9D026-3F8C-13E9-DC73-60DA57524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3C374-6A0B-09A6-4DD7-AD9CCF776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EB399-7C61-AFA4-AE4E-EC27C727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EDDB2-3B75-B5EE-FD6E-CD63C62D4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033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09BAA-E555-FA1D-BB4C-CA73591A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6363DD-4844-F878-DC80-95C559BA1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AD805-13C1-F27F-99FC-C7049B0D5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E9BD4-9295-134F-15F5-41C269184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C7208-F044-D845-C10C-15B67D72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701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F8D474-7988-A55F-305F-6435A36F4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EB659-5EDA-E52E-180A-F844C22C6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E5598-AC6D-FD66-9DF0-49345C633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F863D-81BE-C951-4985-B7FDB74A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FBA4-6DA5-08B7-E190-1B267017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748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AFD0C-690D-6F19-D83A-028C65B7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70F01-EBD7-F748-EBBE-59087C675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DDF7A-03B4-593E-2E22-9FDB1B37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16923-A863-95C4-8117-90037CBB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9F0D5-0FF6-43B5-B124-3CD917BD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4578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FF2F3-E97C-E870-27DF-1D52C328E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1C117-EBFA-A715-45AB-827AB9889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2619D-C367-7516-B623-B073FFF4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F5ADE-1EAC-8270-CA2D-8CF9C3018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403C0-6210-C1BA-939E-1B542B6CE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35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A566-02B2-3B64-AD0F-85A844D28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7B9C9-CCD8-7FDE-494B-5C88AC869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61030-55F9-7BB4-D15B-78C33584C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652CD-AB3F-02FB-D4F0-6283335B1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6455B-929C-AC7D-ADA5-28A798FA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33A82-EE1D-A693-1F56-394944EB6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413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F826F-C375-7B85-B38B-5F79607E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D05F9-667B-4788-1EB7-33789FB1B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A0D4CC-B3A2-C132-1D19-FD55367ED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81714-0568-83A8-72B6-D549D55A5B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5CA86B-7FC9-E00E-C6A3-F17510E2A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A9FB15-0E23-1913-E406-B81D7374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5D477D-0436-16C4-A730-FC0C5CB8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9D80E1-9E7C-B742-090A-F21A6284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199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9654E-DA14-3FC5-BF6C-CD8022BF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8D46E-FF64-4B56-39D8-9EC07A16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3EA3C-C666-A473-EBAB-6307FF063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7B89E-F6DD-9A0B-77E2-50E4A30E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456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4559D-E998-2464-27C3-CFF7FF00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D3700B-D8C0-AD99-7F11-5BDA653A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8337E-5381-50A1-C8FC-27E337AD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611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4AA9B-9A49-AF78-C1CD-658BFF32A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93D11-C087-B0DE-548A-F1A3A5649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84C21-4825-98EE-59FD-7AFB8358A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F5810-CD2A-AFA6-1864-05519A06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8BD1C-7957-C51D-8964-D3711851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C8A26-778E-5758-0DD9-11AA89998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266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8D66-E8D5-F334-02FD-8B86B548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9BE9B8-760C-41B9-8520-0EAA1AF18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44F1D-E4A0-3782-5881-7FFACDCD0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D4C08-E10E-BF81-53CE-FCF0B3561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A57CF-E1A9-F4E0-408E-9DF0DAEC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494D8-0773-C0CB-077B-D72F52B7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939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1B9B62-FD49-F847-24CA-795E93FC6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B4DDB-FF23-4E32-339C-856834604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A5E2-D731-D308-6E99-2C211B6BC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9DE53-BFEA-4072-AE9D-C9B884C5D06A}" type="datetimeFigureOut">
              <a:rPr lang="en-AU" smtClean="0"/>
              <a:t>14/02/2026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2D77-9D58-CA1E-6790-947788333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FC9AF-0BDC-D78E-1EE3-82E06360D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8D21B0-2090-4315-9549-4571801EFBE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487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D46AAA17-BDFB-074B-8383-F86367878B0F}"/>
              </a:ext>
            </a:extLst>
          </p:cNvPr>
          <p:cNvGrpSpPr/>
          <p:nvPr/>
        </p:nvGrpSpPr>
        <p:grpSpPr>
          <a:xfrm>
            <a:off x="3931067" y="2306170"/>
            <a:ext cx="5028941" cy="1550415"/>
            <a:chOff x="3931067" y="2306170"/>
            <a:chExt cx="5028941" cy="155041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9E93568-23F1-EA92-56F5-6B91EE855B1D}"/>
                </a:ext>
              </a:extLst>
            </p:cNvPr>
            <p:cNvSpPr txBox="1"/>
            <p:nvPr/>
          </p:nvSpPr>
          <p:spPr>
            <a:xfrm>
              <a:off x="5512428" y="2306170"/>
              <a:ext cx="186621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5400" b="1" dirty="0">
                  <a:solidFill>
                    <a:srgbClr val="345274"/>
                  </a:solidFill>
                  <a:latin typeface="Oswald" pitchFamily="2" charset="0"/>
                </a:rPr>
                <a:t>MGPP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E4C0025-1274-4E06-1882-E5A0DF0CF3B3}"/>
                </a:ext>
              </a:extLst>
            </p:cNvPr>
            <p:cNvSpPr txBox="1"/>
            <p:nvPr/>
          </p:nvSpPr>
          <p:spPr>
            <a:xfrm>
              <a:off x="3931067" y="3025588"/>
              <a:ext cx="502894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800" dirty="0">
                  <a:solidFill>
                    <a:schemeClr val="bg1"/>
                  </a:solidFill>
                  <a:latin typeface="Oswald Medium" pitchFamily="2" charset="0"/>
                </a:rPr>
                <a:t>M</a:t>
              </a:r>
              <a:r>
                <a:rPr lang="en-AU" sz="3600" dirty="0">
                  <a:solidFill>
                    <a:schemeClr val="bg1"/>
                  </a:solidFill>
                  <a:latin typeface="Oswald Medium" pitchFamily="2" charset="0"/>
                </a:rPr>
                <a:t>ICRO</a:t>
              </a:r>
              <a:r>
                <a:rPr lang="en-AU" sz="4800" dirty="0">
                  <a:solidFill>
                    <a:schemeClr val="bg1"/>
                  </a:solidFill>
                  <a:latin typeface="Oswald Medium" pitchFamily="2" charset="0"/>
                </a:rPr>
                <a:t>G</a:t>
              </a:r>
              <a:r>
                <a:rPr lang="en-AU" sz="3600" dirty="0">
                  <a:solidFill>
                    <a:schemeClr val="bg1"/>
                  </a:solidFill>
                  <a:latin typeface="Oswald Medium" pitchFamily="2" charset="0"/>
                </a:rPr>
                <a:t>RID </a:t>
              </a:r>
              <a:r>
                <a:rPr lang="en-AU" sz="4800" dirty="0">
                  <a:solidFill>
                    <a:schemeClr val="bg1"/>
                  </a:solidFill>
                  <a:latin typeface="Oswald Medium" pitchFamily="2" charset="0"/>
                </a:rPr>
                <a:t>P</a:t>
              </a:r>
              <a:r>
                <a:rPr lang="en-AU" sz="3600" dirty="0">
                  <a:solidFill>
                    <a:schemeClr val="bg1"/>
                  </a:solidFill>
                  <a:latin typeface="Oswald Medium" pitchFamily="2" charset="0"/>
                </a:rPr>
                <a:t>OWER</a:t>
              </a:r>
              <a:r>
                <a:rPr lang="en-AU" sz="4800" dirty="0">
                  <a:solidFill>
                    <a:schemeClr val="bg1"/>
                  </a:solidFill>
                  <a:latin typeface="Oswald Medium" pitchFamily="2" charset="0"/>
                </a:rPr>
                <a:t>P</a:t>
              </a:r>
              <a:r>
                <a:rPr lang="en-AU" sz="3600" dirty="0">
                  <a:solidFill>
                    <a:schemeClr val="bg1"/>
                  </a:solidFill>
                  <a:latin typeface="Oswald Medium" pitchFamily="2" charset="0"/>
                </a:rPr>
                <a:t>ACK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C0E193F-A164-18D9-BED8-9D2193798E46}"/>
                </a:ext>
              </a:extLst>
            </p:cNvPr>
            <p:cNvCxnSpPr>
              <a:cxnSpLocks/>
            </p:cNvCxnSpPr>
            <p:nvPr/>
          </p:nvCxnSpPr>
          <p:spPr>
            <a:xfrm>
              <a:off x="3987053" y="2460812"/>
              <a:ext cx="1612851" cy="0"/>
            </a:xfrm>
            <a:prstGeom prst="line">
              <a:avLst/>
            </a:prstGeom>
            <a:ln w="25400">
              <a:solidFill>
                <a:srgbClr val="BEBEB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B9FA9E4-9F29-CCCC-0C72-3C6A1BF4180A}"/>
                </a:ext>
              </a:extLst>
            </p:cNvPr>
            <p:cNvCxnSpPr>
              <a:cxnSpLocks/>
            </p:cNvCxnSpPr>
            <p:nvPr/>
          </p:nvCxnSpPr>
          <p:spPr>
            <a:xfrm>
              <a:off x="7257622" y="2460812"/>
              <a:ext cx="1651054" cy="0"/>
            </a:xfrm>
            <a:prstGeom prst="line">
              <a:avLst/>
            </a:prstGeom>
            <a:ln w="25400">
              <a:solidFill>
                <a:srgbClr val="BEBEB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941A00C-3A9F-62ED-18EB-8AC3D4B60E42}"/>
                </a:ext>
              </a:extLst>
            </p:cNvPr>
            <p:cNvCxnSpPr>
              <a:cxnSpLocks/>
            </p:cNvCxnSpPr>
            <p:nvPr/>
          </p:nvCxnSpPr>
          <p:spPr>
            <a:xfrm>
              <a:off x="3931067" y="3742277"/>
              <a:ext cx="4977609" cy="0"/>
            </a:xfrm>
            <a:prstGeom prst="line">
              <a:avLst/>
            </a:prstGeom>
            <a:ln w="25400">
              <a:solidFill>
                <a:srgbClr val="BEBEB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617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6684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Oswald</vt:lpstr>
      <vt:lpstr>Oswald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Ockie Lombarrd</dc:creator>
  <cp:lastModifiedBy>Ockie Lombarrd</cp:lastModifiedBy>
  <cp:revision>3</cp:revision>
  <dcterms:created xsi:type="dcterms:W3CDTF">2026-02-14T09:17:50Z</dcterms:created>
  <dcterms:modified xsi:type="dcterms:W3CDTF">2026-02-19T00:42:17Z</dcterms:modified>
</cp:coreProperties>
</file>